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083F7D-C074-A34C-9411-6D5D46797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2D2F6F-5A69-BE42-BDA1-8600D7BB6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86E8FA-F7A2-BE4E-8B0B-44336997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9FAD5E-A194-4640-A874-E7084657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5AF5B4-8EAD-604D-85F8-25848B4F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06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72F31A-35A3-EE4C-92C2-61E628F32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FCB91D-CB5C-A749-9EC7-C93914760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478909-D65D-EA4F-BAD9-C3AE42D7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0ADDA-1ABE-3B41-B674-1FEA983E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ADD571-A27F-8943-B646-238958BB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7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966FBE3-D578-DD4C-86AA-603E5B302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88F2629-18C1-854D-A4EE-098539256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1875DB-86DE-D94E-92A3-787F03158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1C0210-68C5-934C-9064-0DE721AB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E29671-D96F-B14A-8AD6-50CE1BF6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69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B75644-7E2A-DC4E-B916-7B5FDB54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C29D5F-6301-114D-B375-6D5B7A8F9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15AB77-A86E-764A-8B96-EEC65732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75821C-55F4-5146-A2F7-22E2DB36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28B9C0-CE24-1C4A-805C-882B337E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11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A2A46A-FC25-C042-9C8B-5FD944ED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F2D67D-E730-DD45-8FF6-F8AE63192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AB7CDD-2BE1-D242-9089-DD01D07A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301983-5765-EF48-A73C-26759503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26E029-7C3E-1745-8801-0579C888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48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BFAB4B-02E5-BF4D-A8AA-973AFBE4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18235F-CF2D-0A41-8606-192793C76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54DE6F-AC7C-1F45-8E1A-7BF94337B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18C69E-0556-1441-B36A-B8E7D714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B0D23AC-B2D3-EC4A-B2AD-E9C353CD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830A8B-41AE-044B-9051-511971C1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70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FB1FD2-1959-F14B-A8F8-AEF23570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A4C35-7B56-564E-9151-87FAB33B0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7245F2-06A1-7B4B-A524-AC606D06C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214F9EB-5335-E349-8B20-291E8208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93FF90F-F8D4-9E47-A6BC-BCCB750CF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34B1A0E-473E-694F-8285-0418056E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06EAFDA-BF56-9B4A-84C7-7D8C02EA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CBE2BD4-B39E-B34F-A45F-FDC02795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90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529AE9-98CE-A44D-A609-8A3595E1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0C7303-FED7-D64D-A370-6ACBEB7F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5776C00-EB30-E246-BF99-36EFE8F2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E1DFF2-50C5-AF45-BA4A-51ED36BF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6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B7F0502-B9E4-6A41-B5E1-21A52DCB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E857B50-426B-6443-9F76-35FC453E3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950210-B3DB-334E-B4A9-6C4A04CC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94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7E2158-0D06-1545-A418-BDE36EE5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A3083D-741B-704F-A063-1EA06063F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9B332F-14BA-F548-AADE-A503D2A80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084F6F-9C81-8A41-90B5-91ED5845D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51B8E9-96AA-8140-9E37-5CAA0C54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4B29B8-B0B5-434F-8A2B-BC4DCDDC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21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4549D4-6821-2B42-894A-E886C67D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91BA35-54B6-454B-B5A7-210E1645F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B3E256-9011-3841-8E51-C29E64BD2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78B225-57C8-A34E-8F2C-FDC6FE4DC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BCC97BC-1809-EC4E-BE23-C1024187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C326138-4D3E-6A48-B34B-AC484D88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0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348B30F-42E7-C746-805D-E8329328D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DFDC4E-37D7-5F4D-A8DB-5A117E721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E517A9-4BCD-C847-BC83-950825E61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DD7A6-A48D-F343-9AE7-F57CF9CC93E2}" type="datetimeFigureOut">
              <a:rPr kumimoji="1" lang="ja-JP" altLang="en-US" smtClean="0"/>
              <a:t>2019/7/18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A78A60-0339-7347-B48E-BCE319068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EABF6-EB16-9D4C-8D53-6140F2424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40831-F3F6-2245-BDCA-127F0A3B8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61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B6D5DCD-22CB-BE43-84CA-137B1BEBE7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2EF60A-4ED3-FB47-A0AF-574C5485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570" y="605355"/>
            <a:ext cx="4145280" cy="621792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771C7989-26EA-0D49-9BB6-8DACDA03B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41" y="1474050"/>
            <a:ext cx="9144000" cy="417647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800"/>
              <a:t>　　御社に</a:t>
            </a:r>
            <a:r>
              <a:rPr lang="ja-JP" altLang="en-US" sz="4800"/>
              <a:t>は、商品を普及</a:t>
            </a:r>
            <a:br>
              <a:rPr kumimoji="1" lang="en-US" altLang="ja-JP" sz="4800" dirty="0"/>
            </a:br>
            <a:r>
              <a:rPr kumimoji="1" lang="ja-JP" altLang="en-US" sz="4800"/>
              <a:t>　　させるための仕組みは</a:t>
            </a:r>
            <a:br>
              <a:rPr lang="en-US" altLang="ja-JP" sz="4800" dirty="0"/>
            </a:br>
            <a:r>
              <a:rPr lang="ja-JP" altLang="en-US" sz="4800"/>
              <a:t>　　ありますか？</a:t>
            </a:r>
            <a:br>
              <a:rPr kumimoji="1" lang="en-US" altLang="ja-JP" sz="4800" dirty="0"/>
            </a:br>
            <a:br>
              <a:rPr kumimoji="1" lang="en-US" altLang="ja-JP" sz="4800" dirty="0"/>
            </a:br>
            <a:r>
              <a:rPr kumimoji="1" lang="ja-JP" altLang="en-US" sz="480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815269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ワイド画面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　　御社には、商品を普及 　　させるための仕組みは 　　ありますか？  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　御社の真のお客様は 　誰ですか？  　</dc:title>
  <dc:creator>遥 小津</dc:creator>
  <cp:lastModifiedBy>遥 小津</cp:lastModifiedBy>
  <cp:revision>6</cp:revision>
  <dcterms:created xsi:type="dcterms:W3CDTF">2019-07-09T06:47:39Z</dcterms:created>
  <dcterms:modified xsi:type="dcterms:W3CDTF">2019-07-18T12:29:47Z</dcterms:modified>
</cp:coreProperties>
</file>