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8"/>
  </p:normalViewPr>
  <p:slideViewPr>
    <p:cSldViewPr snapToGrid="0" snapToObjects="1">
      <p:cViewPr varScale="1">
        <p:scale>
          <a:sx n="109" d="100"/>
          <a:sy n="109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E5927D-6545-284B-8D46-7C0EBFE39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D5040C3-994E-404D-9C0F-05D62E733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1BB370-E522-A148-AE87-DEB5A7FA1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CE67-41D6-6D48-8504-BF6BC0417256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1550BF-8992-8342-9529-F0738F303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5660710-027E-9F40-8BE5-7ABD2E6FE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31C0A-1B8E-6047-AD58-E491F5DAF0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119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B4D805-E56A-834C-884F-812E07DF0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ECD8717-F9B9-BB4C-8EBD-E62DD0612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596B8D-99DB-4249-B955-3734C780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CE67-41D6-6D48-8504-BF6BC0417256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116759-1C27-2D45-956F-ADE3ACBAA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69A91DF-3B53-2043-A9DA-2E3A7F978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31C0A-1B8E-6047-AD58-E491F5DAF0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892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F460DD3-DF45-BD4B-8E9C-5C4B74EE28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CCD7318-4143-FF41-8EC0-F237929DE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C36AC18-8040-084A-A08A-60B4E24A1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CE67-41D6-6D48-8504-BF6BC0417256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A6DEE9-CA5A-1641-AA94-FC709CDF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B2BB933-C17D-074D-AE4F-DF29E4631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31C0A-1B8E-6047-AD58-E491F5DAF0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368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8EA3A1-509F-B64F-94D8-BFF868792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E4A4BE-0B44-764C-9E15-4C3D6722A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86021AA-4546-F147-BA1F-8CD70620D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CE67-41D6-6D48-8504-BF6BC0417256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A8A741-E595-9944-820D-A5BEB2EBA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02D0FF-2164-3E47-A084-813A733AF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31C0A-1B8E-6047-AD58-E491F5DAF0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570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CC88A8-769B-0341-A464-7130F42C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295B6BE-4CCE-834F-9EAD-4116BE10F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19AFB86-8D4D-1C4C-B591-56091EECA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CE67-41D6-6D48-8504-BF6BC0417256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563D16-90F9-0149-BF0F-33E15199D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82E2C7-193C-E543-B505-B227BC180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31C0A-1B8E-6047-AD58-E491F5DAF0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787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025FE8-AB38-0549-AE12-5D31298E6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6B2BEA-E5DD-2449-B952-232591E34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6B65613-A55D-8A47-A1DB-9E12174F1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3DD13F6-1150-8E4B-9ECA-8BE01B96D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CE67-41D6-6D48-8504-BF6BC0417256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57FC21A-0322-5646-9871-CA17EB676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206FD34-6536-A447-AF89-A7ACBC12A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31C0A-1B8E-6047-AD58-E491F5DAF0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836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C081F9-D46E-5A45-B404-01C1F2163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7435FFB-890F-C540-8224-DDC493FBD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D2CC775-C47E-3B43-8CE8-92F0D3EA7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7ABB2CF-DEF9-DE4B-9158-30EF212D40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1F0B4E4-FD81-914F-94E0-6BF4B5A476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AB4BE58-AEBE-904A-964F-4FAAC36C2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CE67-41D6-6D48-8504-BF6BC0417256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B71D72B-666A-A34A-8905-20AEAC53A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02351F7-9717-1A48-946C-936A2FB4F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31C0A-1B8E-6047-AD58-E491F5DAF0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140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C30F67-DD76-6F4E-AF13-42B4269A0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90B045C-2140-114D-9FC7-809D6BE30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CE67-41D6-6D48-8504-BF6BC0417256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5FEC1A3-98D6-EE48-89F4-1212CACB6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5A0ECC9-F994-D94C-8CAF-962FBECA2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31C0A-1B8E-6047-AD58-E491F5DAF0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376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E43B62A-78D4-824F-8735-6500C125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CE67-41D6-6D48-8504-BF6BC0417256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C46BA09-FB1F-5645-B47E-9A3D8F2C6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384D564-3C18-CE4D-8FD4-7A8FA36D8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31C0A-1B8E-6047-AD58-E491F5DAF0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163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B506F7-18E4-C442-9359-9A599596C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D15C5F3-8E3A-9540-A93C-9C0BDE6E6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0B26326-4ED1-9A47-999E-B0F27E9C6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558A4FA-65B6-2B41-98E0-7DA641BB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CE67-41D6-6D48-8504-BF6BC0417256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CC7DABC-8018-774F-A170-F89D92373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C18C58B-D6F0-AD4B-84E2-A96344147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31C0A-1B8E-6047-AD58-E491F5DAF0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636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30A2A6-4F3D-F749-B096-0184F42ED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644DCC9-59E6-4A4A-8D09-BC8A411CB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53C353F-A62E-5A49-B0A0-21BB3B082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5D978BC-9BA9-5D43-A6D5-4CB3B9905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CE67-41D6-6D48-8504-BF6BC0417256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6E4E2B0-6E8B-604E-A8DC-786C55210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D0FB229-A012-E348-A8B9-1B72178FA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31C0A-1B8E-6047-AD58-E491F5DAF0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089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6048222-6E2D-AA4D-8C18-6AF079A08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BF4973-EEF8-0543-A4FE-9FE8C2F24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283114-BC27-6943-A7E6-F1C0B04C51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BCE67-41D6-6D48-8504-BF6BC0417256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42BEAE4-3854-544C-8E38-75F8754BD0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DE8D03-4022-CF46-9475-A8604B45A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31C0A-1B8E-6047-AD58-E491F5DAF0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72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BA126F-5AFA-3640-B29D-F1FD3E73A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187" y="1860912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/>
              <a:t>御社には新規開拓を</a:t>
            </a:r>
            <a:br>
              <a:rPr kumimoji="1" lang="en-US" altLang="ja-JP" dirty="0"/>
            </a:br>
            <a:r>
              <a:rPr lang="ja-JP" altLang="en-US"/>
              <a:t>実施する</a:t>
            </a:r>
            <a:r>
              <a:rPr kumimoji="1" lang="ja-JP" altLang="en-US"/>
              <a:t>ための</a:t>
            </a:r>
            <a:br>
              <a:rPr kumimoji="1" lang="en-US" altLang="ja-JP" dirty="0"/>
            </a:br>
            <a:r>
              <a:rPr kumimoji="1" lang="ja-JP" altLang="en-US"/>
              <a:t>戦略はありますか？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C529D7B-88A0-1E48-BB16-F9DD2A28B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683" y="0"/>
            <a:ext cx="45700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28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</Words>
  <Application>Microsoft Macintosh PowerPoint</Application>
  <PresentationFormat>ワイド画面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御社には新規開拓を 実施するための 戦略はありますか？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御社には新規開拓を 実施するための 戦略はありますか？</dc:title>
  <dc:creator>遥 小津</dc:creator>
  <cp:lastModifiedBy>遥 小津</cp:lastModifiedBy>
  <cp:revision>1</cp:revision>
  <dcterms:created xsi:type="dcterms:W3CDTF">2019-06-28T02:22:20Z</dcterms:created>
  <dcterms:modified xsi:type="dcterms:W3CDTF">2019-06-28T02:27:51Z</dcterms:modified>
</cp:coreProperties>
</file>