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9"/>
  </p:normalViewPr>
  <p:slideViewPr>
    <p:cSldViewPr snapToGrid="0" snapToObjects="1">
      <p:cViewPr varScale="1">
        <p:scale>
          <a:sx n="90" d="100"/>
          <a:sy n="90" d="100"/>
        </p:scale>
        <p:origin x="232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D52FC5-C8A0-884A-AEF5-FEC773FC5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FBCB88A-E355-AA4D-979F-F2152ABA9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5DCB5F-7218-344A-94B3-BE225A8B0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B8C2-E99B-0848-AC07-2948589FA15D}" type="datetimeFigureOut">
              <a:rPr kumimoji="1" lang="ja-JP" altLang="en-US" smtClean="0"/>
              <a:t>2020/1/11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653167-5947-6140-851D-A36A4A366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624CCD-00EE-4845-B93D-A7B75D7F3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2FDC-43F9-614E-9ABC-62D85DE97C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643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58DDE4-7F0D-9443-AA43-8D5AADDDC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AFD6954-838D-CC45-B85B-E532DF686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8D3C31-67CF-3A47-A273-A52E26590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B8C2-E99B-0848-AC07-2948589FA15D}" type="datetimeFigureOut">
              <a:rPr kumimoji="1" lang="ja-JP" altLang="en-US" smtClean="0"/>
              <a:t>2020/1/11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DD24C8-AF5A-E842-A880-E6591AAA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9D56F0-F7F1-7B43-91A5-41FACA5EF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2FDC-43F9-614E-9ABC-62D85DE97C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3267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59D0DD0-DD76-8345-85BE-8A039573D8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ADE912A-A4C4-1B4A-B37A-C3D24F7DC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D6513B-03CC-114F-8432-13BD01F82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B8C2-E99B-0848-AC07-2948589FA15D}" type="datetimeFigureOut">
              <a:rPr kumimoji="1" lang="ja-JP" altLang="en-US" smtClean="0"/>
              <a:t>2020/1/11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46B92A-3087-EE4A-8ECD-1D3AD9E2E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FCA88B-89BD-5247-9184-AA7829453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2FDC-43F9-614E-9ABC-62D85DE97C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4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9A26A7-F9FD-6543-B45A-E07F3F511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E83489C-287B-C54F-8DFA-6FE59607C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99AB25-2065-5440-8FBF-64FD38711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B8C2-E99B-0848-AC07-2948589FA15D}" type="datetimeFigureOut">
              <a:rPr kumimoji="1" lang="ja-JP" altLang="en-US" smtClean="0"/>
              <a:t>2020/1/11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6785A5-429E-8248-9109-4BB04B4B3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D0041B-6FCB-4B43-AF79-340003D36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2FDC-43F9-614E-9ABC-62D85DE97C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962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A3BA91-55BB-EF40-809A-304DB5C0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25CCCA-1107-6146-B55A-276F872C9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65C839-0B8C-B344-A58E-709F03DA8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B8C2-E99B-0848-AC07-2948589FA15D}" type="datetimeFigureOut">
              <a:rPr kumimoji="1" lang="ja-JP" altLang="en-US" smtClean="0"/>
              <a:t>2020/1/11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F28A92-120F-F241-BF61-AF8593F35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F22C99-FDF5-4246-99B9-5C5732613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2FDC-43F9-614E-9ABC-62D85DE97C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749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B49A9A-DDE0-DC4C-9EE4-618DCBD2F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68E3696-2100-8444-BCFD-A1BFDD93E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0F4248-772C-4749-9A31-03FFED968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F3E6C56-4D20-CE40-A0CF-D9E1D470C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B8C2-E99B-0848-AC07-2948589FA15D}" type="datetimeFigureOut">
              <a:rPr kumimoji="1" lang="ja-JP" altLang="en-US" smtClean="0"/>
              <a:t>2020/1/11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068612F-B4D7-D442-A882-801A41658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DE2953-F102-B04D-967A-59C0FA5EE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2FDC-43F9-614E-9ABC-62D85DE97C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462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2EE34A-A465-C543-A382-77C3CEF70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7D488B5-05F2-5544-86AA-75A0A0C00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0F0D810-F6B7-8944-BBEE-80F9DD162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F56F6E1-B9E2-B043-88DB-DEAFC9D6F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0494FBD-4068-5D4F-8016-667859057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E324255-3BF5-E54C-AFB1-D27AF7DDD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B8C2-E99B-0848-AC07-2948589FA15D}" type="datetimeFigureOut">
              <a:rPr kumimoji="1" lang="ja-JP" altLang="en-US" smtClean="0"/>
              <a:t>2020/1/11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816D803-3181-0440-B353-40EA051D3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B3543C4-D272-4943-AAF8-FC3710E30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2FDC-43F9-614E-9ABC-62D85DE97C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63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1F989C-F042-1346-8037-0761A657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65C1CC1-A580-EA4A-B860-4C6ECD3D7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B8C2-E99B-0848-AC07-2948589FA15D}" type="datetimeFigureOut">
              <a:rPr kumimoji="1" lang="ja-JP" altLang="en-US" smtClean="0"/>
              <a:t>2020/1/11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4DD4EE0-5E39-244C-851F-85EC50FA3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0CFFD44-74BF-9549-8929-FB75FADB6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2FDC-43F9-614E-9ABC-62D85DE97C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7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C586874-95A4-844D-9E8A-13DBA7F6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B8C2-E99B-0848-AC07-2948589FA15D}" type="datetimeFigureOut">
              <a:rPr kumimoji="1" lang="ja-JP" altLang="en-US" smtClean="0"/>
              <a:t>2020/1/11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3A79577-497C-1A4A-90B0-D56AB8C4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A4AF8D-1326-D74A-83FB-0FCE86E88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2FDC-43F9-614E-9ABC-62D85DE97C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87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F62E02-81B6-8C49-891E-64663D109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C8F020-A749-1343-A222-422FF7C57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6A3FA90-A8E3-6D44-BAC4-7448A9650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F7EA72D-515F-5B43-ADF0-3E66669AA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B8C2-E99B-0848-AC07-2948589FA15D}" type="datetimeFigureOut">
              <a:rPr kumimoji="1" lang="ja-JP" altLang="en-US" smtClean="0"/>
              <a:t>2020/1/11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BAC95FC-5659-FB48-850F-77E5A2E0D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328C1DC-4335-DD40-BB9F-8337FA54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2FDC-43F9-614E-9ABC-62D85DE97C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75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D0752-03CD-D648-9167-E7FD1876C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398E6B3-047C-0045-A691-443979F794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4163DED-B3E0-F643-A9B4-9DDE35DBB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01B2323-5A1C-ED4F-B8B6-954A19C20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B8C2-E99B-0848-AC07-2948589FA15D}" type="datetimeFigureOut">
              <a:rPr kumimoji="1" lang="ja-JP" altLang="en-US" smtClean="0"/>
              <a:t>2020/1/11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6E8FA3-CA77-F44C-A4CD-AFF295A3E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EFE9FA2-2DDC-3E42-BFFF-844BB364E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2FDC-43F9-614E-9ABC-62D85DE97C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66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1E624C2-6F2C-0B45-9D47-79A743B7E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91AD5B-0E2D-274B-B9DF-CDF773500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20238A-732C-9F47-8AD1-49C6349647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1B8C2-E99B-0848-AC07-2948589FA15D}" type="datetimeFigureOut">
              <a:rPr kumimoji="1" lang="ja-JP" altLang="en-US" smtClean="0"/>
              <a:t>2020/1/11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9A0B36-ED28-7448-87B8-B0DF5570D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35346F-A583-5E4F-BF70-CAD0F1198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A2FDC-43F9-614E-9ABC-62D85DE97C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32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6A08343-7DFE-8946-BEAD-AE3F4D4C7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7253"/>
            <a:ext cx="4800600" cy="64008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E32EB86-900E-7443-AD3F-E4C5D7D53D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61"/>
          <a:stretch/>
        </p:blipFill>
        <p:spPr>
          <a:xfrm>
            <a:off x="1295400" y="219479"/>
            <a:ext cx="4733925" cy="641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54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遥 小津</dc:creator>
  <cp:lastModifiedBy>遥 小津</cp:lastModifiedBy>
  <cp:revision>1</cp:revision>
  <dcterms:created xsi:type="dcterms:W3CDTF">2020-01-11T05:48:37Z</dcterms:created>
  <dcterms:modified xsi:type="dcterms:W3CDTF">2020-01-11T05:51:48Z</dcterms:modified>
</cp:coreProperties>
</file>